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779" r:id="rId2"/>
    <p:sldMasterId id="2147483961" r:id="rId3"/>
  </p:sldMasterIdLst>
  <p:sldIdLst>
    <p:sldId id="265" r:id="rId4"/>
    <p:sldId id="268" r:id="rId5"/>
    <p:sldId id="267" r:id="rId6"/>
    <p:sldId id="26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20" autoAdjust="0"/>
  </p:normalViewPr>
  <p:slideViewPr>
    <p:cSldViewPr snapToGrid="0">
      <p:cViewPr varScale="1">
        <p:scale>
          <a:sx n="70" d="100"/>
          <a:sy n="70" d="100"/>
        </p:scale>
        <p:origin x="32" y="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25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69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1071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7985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3263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258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442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8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64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3510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222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603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4892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093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8356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8147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785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937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473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5109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47908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919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6791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41486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2019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9171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5479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0924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798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5896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84809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283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450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9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70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17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64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6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382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FE19-94AE-4BCC-BD80-9EF089FB7C98}" type="datetimeFigureOut">
              <a:rPr lang="fr-FR" smtClean="0"/>
              <a:t>11/02/2016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499931-2B7C-46F9-91C3-7C6826C244E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970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  <p:sldLayoutId id="2147483974" r:id="rId13"/>
    <p:sldLayoutId id="2147483975" r:id="rId14"/>
    <p:sldLayoutId id="2147483976" r:id="rId15"/>
    <p:sldLayoutId id="21474839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images.google.fr/imgres?imgurl=http://www.jung.de/~mi/2769/4895/le-corbusier.jpg&amp;imgrefurl=http://www.jung.de/en/3714/inspiration/ls-990-les-couleurs-le-corbusier/&amp;h=645&amp;w=1274&amp;tbnid=BEqH40cJhw5CrM:&amp;docid=q79x53z8BJCjNM&amp;ei=Lqe0Vs7JFsLcPLqAiOAO&amp;tbm=isch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ctrTitle"/>
          </p:nvPr>
        </p:nvSpPr>
        <p:spPr>
          <a:xfrm>
            <a:off x="1426464" y="-2433348"/>
            <a:ext cx="7132320" cy="3329581"/>
          </a:xfrm>
        </p:spPr>
        <p:txBody>
          <a:bodyPr/>
          <a:lstStyle/>
          <a:p>
            <a:r>
              <a:rPr lang="fr-FR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Philippe Starck</a:t>
            </a:r>
            <a:endParaRPr lang="fr-FR" sz="4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508760" y="1898360"/>
            <a:ext cx="5184648" cy="3985048"/>
          </a:xfrm>
        </p:spPr>
        <p:txBody>
          <a:bodyPr>
            <a:noAutofit/>
          </a:bodyPr>
          <a:lstStyle/>
          <a:p>
            <a:pPr algn="l"/>
            <a:r>
              <a:rPr lang="fr-FR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Philippe Starck, né le 18 janvier 1949 à Paris, est un créateur et décorateur d'intérieur français.</a:t>
            </a:r>
          </a:p>
          <a:p>
            <a:pPr algn="l"/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Connu aussi bien </a:t>
            </a:r>
            <a:r>
              <a:rPr lang="fr-FR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pour ses décorations intérieures que pour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ses productions en série de bien de consommation courante et son design industriel, Philippe Starck connaît depuis les années </a:t>
            </a:r>
            <a:r>
              <a:rPr lang="fr-FR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1980 </a:t>
            </a:r>
            <a:r>
              <a:rPr lang="fr-F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succès </a:t>
            </a:r>
            <a:r>
              <a:rPr lang="fr-FR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fr-FR" sz="2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Résultat de recherche d'images pour &quot;le corbusier&quot;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4738841" y="284459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9" name="AutoShape 4" descr="Résultat de recherche d'images pour &quot;le corbusier&quot;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935663" y="-12430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764" y="2596134"/>
            <a:ext cx="49530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80207" y="0"/>
            <a:ext cx="8596668" cy="1022465"/>
          </a:xfrm>
        </p:spPr>
        <p:txBody>
          <a:bodyPr>
            <a:normAutofit fontScale="90000"/>
          </a:bodyPr>
          <a:lstStyle/>
          <a:p>
            <a:r>
              <a:rPr lang="fr-F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Ses œuvres architecturales</a:t>
            </a: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/>
              <a:t/>
            </a:r>
            <a:br>
              <a:rPr lang="fr-FR" b="1" u="sng" dirty="0"/>
            </a:br>
            <a:r>
              <a:rPr lang="fr-FR" b="1" u="sng" dirty="0" smtClean="0"/>
              <a:t/>
            </a:r>
            <a:br>
              <a:rPr lang="fr-FR" b="1" u="sng" dirty="0" smtClean="0"/>
            </a:br>
            <a:endParaRPr lang="fr-FR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43" y="1290237"/>
            <a:ext cx="2871567" cy="190800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43" y="4043432"/>
            <a:ext cx="2232000" cy="22933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71748" y="1320800"/>
            <a:ext cx="43455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-l’immeuble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nuage, à Montpellier de mars 2013 à octobre 2014. Il fait 3000m²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our un cout de 10m$.</a:t>
            </a:r>
          </a:p>
          <a:p>
            <a:endParaRPr lang="fr-F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-un hôtel, à Metz qui sera fini en 2018. Il fait 5000m², avec 90 chambres et 9 suites, 2 </a:t>
            </a: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estaurants, 1 spa, une salle de fitness, des salles de réunion…</a:t>
            </a:r>
            <a:r>
              <a:rPr lang="fr-FR" sz="24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4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5032" y="0"/>
            <a:ext cx="10578099" cy="13208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	</a:t>
            </a:r>
            <a:r>
              <a:rPr lang="fr-F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Prototypes design de Philippe Starck</a:t>
            </a:r>
            <a: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-le Parrot Zik 3, c’est un casque</a:t>
            </a:r>
            <a:br>
              <a:rPr lang="fr-F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 qui est sorti en 2015. </a:t>
            </a:r>
            <a:br>
              <a:rPr lang="fr-F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 Le Zik est la révolution. Le Zik</a:t>
            </a:r>
            <a:r>
              <a:rPr lang="fr-F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est l’évolution. L’évolution</a:t>
            </a:r>
            <a:r>
              <a:rPr lang="fr-F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la révolution permanente &gt;&gt;</a:t>
            </a:r>
            <a: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 Super Naked XV. Elle est sortie</a:t>
            </a:r>
            <a:b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2007 et c’est une moto à </a:t>
            </a:r>
            <a:b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hydrogène.</a:t>
            </a:r>
            <a:endParaRPr lang="fr-FR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82" y="1320800"/>
            <a:ext cx="3600000" cy="1891050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clrChange>
              <a:clrFrom>
                <a:srgbClr val="767676"/>
              </a:clrFrom>
              <a:clrTo>
                <a:srgbClr val="76767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82" y="4227703"/>
            <a:ext cx="3202675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3287" y="-9379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fr-FR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Objets design de Philippe Starck</a:t>
            </a: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/>
              <a:t/>
            </a:r>
            <a:br>
              <a:rPr lang="fr-FR" b="1" u="sng" dirty="0"/>
            </a:br>
            <a:r>
              <a:rPr lang="fr-FR" b="1" u="sng" dirty="0"/>
              <a:t/>
            </a:r>
            <a:br>
              <a:rPr lang="fr-FR" b="1" u="sng" dirty="0"/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-c’est le Juicy Salif qui est un </a:t>
            </a:r>
            <a:b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presse-agrumes en forme </a:t>
            </a:r>
            <a:b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d’araignée, sorti en 2015 pour </a:t>
            </a:r>
            <a:b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25 ème anniversaire devenu</a:t>
            </a:r>
            <a:b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iconique.</a:t>
            </a:r>
            <a:b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-c’est un BoxinBox qui est sorti</a:t>
            </a:r>
            <a:b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2015. C’est une structure</a:t>
            </a:r>
            <a:b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fr-FR" sz="2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collectionner chez soi.</a:t>
            </a:r>
            <a:endParaRPr lang="fr-FR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631" y="1320800"/>
            <a:ext cx="2376000" cy="237600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631" y="4355199"/>
            <a:ext cx="3029112" cy="2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TM02900769[[fn=Rétrospective]]</Template>
  <TotalTime>0</TotalTime>
  <Words>124</Words>
  <Application>Microsoft Office PowerPoint</Application>
  <PresentationFormat>Grand écran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Facette</vt:lpstr>
      <vt:lpstr>Philippe Starck</vt:lpstr>
      <vt:lpstr>Ses œuvres architecturales   </vt:lpstr>
      <vt:lpstr> Prototypes design de Philippe Starck   -le Parrot Zik 3, c’est un casque audio qui est sorti en 2015.  &lt;&lt; Le Zik est la révolution. Le Zik 3 est l’évolution. L’évolution est la révolution permanente &gt;&gt;   - la Super Naked XV. Elle est sortie en 2007 et c’est une moto à  hydrogène.</vt:lpstr>
      <vt:lpstr>Objets design de Philippe Starck   -c’est le Juicy Salif qui est un  presse-agrumes en forme  d’araignée, sorti en 2015 pour  son 25 ème anniversaire devenu iconique.    -c’est un BoxinBox qui est sorti en 2015. C’est une structure à collectionner chez soi.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Corbusier</dc:title>
  <dc:creator>lucas lucas</dc:creator>
  <cp:lastModifiedBy>lucas lucas</cp:lastModifiedBy>
  <cp:revision>62</cp:revision>
  <dcterms:created xsi:type="dcterms:W3CDTF">2016-02-04T18:11:17Z</dcterms:created>
  <dcterms:modified xsi:type="dcterms:W3CDTF">2016-02-11T18:13:26Z</dcterms:modified>
</cp:coreProperties>
</file>