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779" r:id="rId2"/>
    <p:sldMasterId id="2147483963" r:id="rId3"/>
  </p:sldMasterIdLst>
  <p:sldIdLst>
    <p:sldId id="256" r:id="rId4"/>
    <p:sldId id="262" r:id="rId5"/>
    <p:sldId id="260" r:id="rId6"/>
    <p:sldId id="263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25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698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1071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7985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3263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2586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7442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83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64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3510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222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0603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4892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093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8356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827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51525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2702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4258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43446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27181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94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6791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41174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05695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55696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12034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89984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11833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93070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8446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638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450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9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970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517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64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56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382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66847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  <p:sldLayoutId id="2147483978" r:id="rId15"/>
    <p:sldLayoutId id="21474839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fr/imgres?imgurl=http://www.jung.de/~mi/2769/4895/le-corbusier.jpg&amp;imgrefurl=http://www.jung.de/en/3714/inspiration/ls-990-les-couleurs-le-corbusier/&amp;h=645&amp;w=1274&amp;tbnid=BEqH40cJhw5CrM:&amp;docid=q79x53z8BJCjNM&amp;ei=Lqe0Vs7JFsLcPLqAiOAO&amp;tbm=isch" TargetMode="Externa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commons.wikimedia.org/wiki/File:La_Cit%C3%A9_radieuse_de_Rez%C3%A9.jpg?uselang=fr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fr.wikipedia.org/wiki/Fichier:La_tourette-_arq._Le_Corbusier.jpg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ctrTitle"/>
          </p:nvPr>
        </p:nvSpPr>
        <p:spPr>
          <a:xfrm>
            <a:off x="1160059" y="-2572862"/>
            <a:ext cx="7132320" cy="3329581"/>
          </a:xfrm>
        </p:spPr>
        <p:txBody>
          <a:bodyPr>
            <a:normAutofit/>
          </a:bodyPr>
          <a:lstStyle/>
          <a:p>
            <a:r>
              <a:rPr lang="fr-FR" sz="4800" b="1" u="sng" dirty="0" smtClean="0"/>
              <a:t>Le </a:t>
            </a:r>
            <a:r>
              <a:rPr lang="fr-FR" sz="4800" b="1" u="sng" dirty="0"/>
              <a:t>C</a:t>
            </a:r>
            <a:r>
              <a:rPr lang="fr-FR" sz="4800" b="1" u="sng" dirty="0" smtClean="0"/>
              <a:t>orbusier</a:t>
            </a:r>
            <a:endParaRPr lang="fr-FR" sz="4800" b="1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64732" y="4585489"/>
            <a:ext cx="6995160" cy="2308324"/>
          </a:xfrm>
        </p:spPr>
        <p:txBody>
          <a:bodyPr>
            <a:normAutofit/>
          </a:bodyPr>
          <a:lstStyle/>
          <a:p>
            <a:endParaRPr lang="fr-FR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458086" y="1174548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Charles-Édouard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Jeanneret-Gris ou Le Corbusier,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né le 6 octobre 1887 à La Chaux-de-Fonds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en Suisse, et mort le 27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août 1965 à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77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Roquebrune-Cap-Martin,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est un architecte, urbaniste, décorateur, peintre, sculpteur et homme de lettres, suisse de naissance et naturalisé français en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1930.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5754" y="416766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C'est l'un des principaux représentants du mouvement moderne avec, entre autres, Ludwig Mies van der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Rohe (allemand),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Walter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Gropius (allemand puis naturalisé américain),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Alvar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Aalto (finlandais)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et Theo van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Doesburg (néerlandais).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Résultat de recherche d'images pour &quot;le corbusier&quot;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4738841" y="284459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9" name="AutoShape 4" descr="Résultat de recherche d'images pour &quot;le corbusier&quot;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935663" y="-12430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88798"/>
              </p:ext>
            </p:extLst>
          </p:nvPr>
        </p:nvGraphicFramePr>
        <p:xfrm>
          <a:off x="8979083" y="2788213"/>
          <a:ext cx="1866900" cy="731520"/>
        </p:xfrm>
        <a:graphic>
          <a:graphicData uri="http://schemas.openxmlformats.org/drawingml/2006/table">
            <a:tbl>
              <a:tblPr/>
              <a:tblGrid>
                <a:gridCol w="1866900"/>
              </a:tblGrid>
              <a:tr h="222250">
                <a:tc>
                  <a:txBody>
                    <a:bodyPr/>
                    <a:lstStyle/>
                    <a:p>
                      <a:pPr marR="0">
                        <a:spcBef>
                          <a:spcPts val="0"/>
                        </a:spcBef>
                      </a:pPr>
                      <a:r>
                        <a:rPr lang="fr-FR" dirty="0">
                          <a:solidFill>
                            <a:srgbClr val="FFFFFF"/>
                          </a:solidFill>
                          <a:effectLst/>
                        </a:rPr>
                        <a:t>Le Corbusier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609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R="0" algn="ctr">
                        <a:spcBef>
                          <a:spcPts val="0"/>
                        </a:spcBef>
                      </a:pPr>
                      <a:endParaRPr lang="fr-FR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pic>
        <p:nvPicPr>
          <p:cNvPr id="1029" name="Picture 5" descr="Image illustrative de l'article Le Corbusi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713" y="2104074"/>
            <a:ext cx="2887133" cy="373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8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1658" y="3984"/>
            <a:ext cx="10515600" cy="1289304"/>
          </a:xfrm>
        </p:spPr>
        <p:txBody>
          <a:bodyPr>
            <a:noAutofit/>
          </a:bodyPr>
          <a:lstStyle/>
          <a:p>
            <a:pPr algn="ctr"/>
            <a:r>
              <a:rPr lang="fr-F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Ses œuvres architecturales</a:t>
            </a:r>
            <a:r>
              <a:rPr lang="fr-FR" sz="7200" b="1" u="sng" dirty="0"/>
              <a:t/>
            </a:r>
            <a:br>
              <a:rPr lang="fr-FR" sz="7200" b="1" u="sng" dirty="0"/>
            </a:br>
            <a:endParaRPr lang="fr-FR" sz="72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53534" y="1916091"/>
            <a:ext cx="10515600" cy="4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-Cité radieuse de Rezé, à Poissy de </a:t>
            </a:r>
          </a:p>
          <a:p>
            <a:pPr marL="0" indent="0">
              <a:buNone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1953 à 1955. Au premier plan on </a:t>
            </a:r>
          </a:p>
          <a:p>
            <a:pPr marL="0" indent="0">
              <a:buNone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eut apercevoir l’église Saint-Pierre.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-Chapelle Notre-Dame-du-Haut, à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Ronchamp en Haute-Saone de 1953 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1955. Elle se situe sur la colline de 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Bourlémont.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098" name="Picture 2" descr="La Cité radieuse de Rezé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502" y="1916092"/>
            <a:ext cx="24765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Image illustrative de l'article Chapelle Notre-Dame-du-Hau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502" y="4012153"/>
            <a:ext cx="266700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41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2069" y="-16616"/>
            <a:ext cx="10515600" cy="1325562"/>
          </a:xfrm>
        </p:spPr>
        <p:txBody>
          <a:bodyPr/>
          <a:lstStyle/>
          <a:p>
            <a:pPr algn="ctr"/>
            <a:r>
              <a:rPr lang="fr-F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D’autres œuvres </a:t>
            </a:r>
            <a:endParaRPr lang="fr-F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0663" y="3547279"/>
            <a:ext cx="10515600" cy="5062044"/>
          </a:xfrm>
        </p:spPr>
        <p:txBody>
          <a:bodyPr/>
          <a:lstStyle/>
          <a:p>
            <a:pPr marL="0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-Cité radieuse, à Marseille de 1947 à 1952. La Cité 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radieuse et autrement appelée par La Maison du 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fada.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122" name="Picture 2" descr="Image illustrative de l'article Couvent Sainte-Marie de La Tourett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319" y="1894924"/>
            <a:ext cx="2303999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upload.wikimedia.org/wikipedia/fr/thumb/4/42/Marseille_la_cit%C3%A9e_radieuse.jpg/181px-Marseille_la_cit%C3%A9e_radieus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319" y="4037258"/>
            <a:ext cx="1663037" cy="24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0663" y="1723280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-Couvent de la Tourette, à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Evreux-sur-Abresle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de 1956 à 1960. Cette œuvre est construite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avec principalement de béton.</a:t>
            </a:r>
          </a:p>
        </p:txBody>
      </p:sp>
    </p:spTree>
    <p:extLst>
      <p:ext uri="{BB962C8B-B14F-4D97-AF65-F5344CB8AC3E}">
        <p14:creationId xmlns:p14="http://schemas.microsoft.com/office/powerpoint/2010/main" val="133565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277" y="162098"/>
            <a:ext cx="10515600" cy="1325562"/>
          </a:xfrm>
        </p:spPr>
        <p:txBody>
          <a:bodyPr>
            <a:noAutofit/>
          </a:bodyPr>
          <a:lstStyle/>
          <a:p>
            <a:pPr algn="ctr"/>
            <a:r>
              <a:rPr lang="fr-FR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</a:t>
            </a:r>
            <a:r>
              <a:rPr lang="fr-F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ets design de Le Corbusier</a:t>
            </a:r>
            <a:br>
              <a:rPr lang="fr-FR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82" y="2289100"/>
            <a:ext cx="3500698" cy="3600000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630" y="2289100"/>
            <a:ext cx="5238612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9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t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TM02900769[[fn=Rétrospective]]</Template>
  <TotalTime>0</TotalTime>
  <Words>199</Words>
  <Application>Microsoft Office PowerPoint</Application>
  <PresentationFormat>Grand écran</PresentationFormat>
  <Paragraphs>26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Facette</vt:lpstr>
      <vt:lpstr>Le Corbusier</vt:lpstr>
      <vt:lpstr>Ses œuvres architecturales </vt:lpstr>
      <vt:lpstr>D’autres œuvres </vt:lpstr>
      <vt:lpstr>Objets design de Le Corbusier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Corbusier</dc:title>
  <dc:creator>lucas lucas</dc:creator>
  <cp:lastModifiedBy>lucas lucas</cp:lastModifiedBy>
  <cp:revision>50</cp:revision>
  <dcterms:created xsi:type="dcterms:W3CDTF">2016-02-04T18:11:17Z</dcterms:created>
  <dcterms:modified xsi:type="dcterms:W3CDTF">2016-02-11T18:23:10Z</dcterms:modified>
</cp:coreProperties>
</file>